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10/04/2018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10/04/2018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37047" y="207426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13" y="2308572"/>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6219446" y="2902079"/>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390" y="3279693"/>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6237047" y="4556453"/>
            <a:ext cx="5715343"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587936"/>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201801"/>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2" y="3844333"/>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861774"/>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345272" y="4466890"/>
            <a:ext cx="5136642" cy="553998"/>
          </a:xfrm>
          <a:prstGeom prst="rect">
            <a:avLst/>
          </a:prstGeom>
          <a:noFill/>
        </p:spPr>
        <p:txBody>
          <a:bodyPr wrap="square" rtlCol="0">
            <a:spAutoFit/>
          </a:bodyPr>
          <a:lstStyle/>
          <a:p>
            <a:r>
              <a:rPr lang="en-GB" sz="1000" dirty="0"/>
              <a:t>One improvement I will try to make in the future is to make the whole cell rendering class run in it’s own thread, but as it has a lot of dependencies that I will have to work around, which will take a lot of work.</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2DD29B-AF3F-427A-AB0F-A56A44F3383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Altering the way level is stored:</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6221"/>
          </a:xfrm>
          <a:prstGeom prst="rect">
            <a:avLst/>
          </a:prstGeom>
          <a:noFill/>
        </p:spPr>
        <p:txBody>
          <a:bodyPr wrap="square" rtlCol="0">
            <a:spAutoFit/>
          </a:bodyPr>
          <a:lstStyle/>
          <a:p>
            <a:r>
              <a:rPr lang="en-GB" sz="1000" dirty="0"/>
              <a:t>TODO: modify the level use used </a:t>
            </a:r>
            <a:r>
              <a:rPr lang="en-GB" sz="1000" dirty="0" err="1"/>
              <a:t>std</a:t>
            </a:r>
            <a:r>
              <a:rPr lang="en-GB" sz="1000" dirty="0"/>
              <a:t>::pair instead of </a:t>
            </a:r>
            <a:r>
              <a:rPr lang="en-GB" sz="1000" dirty="0" err="1"/>
              <a:t>std</a:t>
            </a:r>
            <a:r>
              <a:rPr lang="en-GB" sz="1000" dirty="0"/>
              <a:t>::map&lt;</a:t>
            </a:r>
            <a:r>
              <a:rPr lang="en-GB" sz="1000" dirty="0" err="1"/>
              <a:t>int</a:t>
            </a:r>
            <a:r>
              <a:rPr lang="en-GB" sz="1000" dirty="0"/>
              <a:t>, &lt;</a:t>
            </a:r>
            <a:r>
              <a:rPr lang="en-GB" sz="1000" dirty="0" err="1"/>
              <a:t>std</a:t>
            </a:r>
            <a:r>
              <a:rPr lang="en-GB" sz="1000" dirty="0"/>
              <a:t>::map&lt;</a:t>
            </a:r>
            <a:r>
              <a:rPr lang="en-GB" sz="1000" dirty="0" err="1"/>
              <a:t>int</a:t>
            </a:r>
            <a:r>
              <a:rPr lang="en-GB" sz="1000" dirty="0"/>
              <a:t>, chunk&gt;&gt;&gt;  </a:t>
            </a:r>
          </a:p>
        </p:txBody>
      </p:sp>
    </p:spTree>
    <p:extLst>
      <p:ext uri="{BB962C8B-B14F-4D97-AF65-F5344CB8AC3E}">
        <p14:creationId xmlns:p14="http://schemas.microsoft.com/office/powerpoint/2010/main" val="405960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2045</TotalTime>
  <Words>2884</Words>
  <Application>Microsoft Office PowerPoint</Application>
  <PresentationFormat>Widescreen</PresentationFormat>
  <Paragraphs>148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90</cp:revision>
  <dcterms:created xsi:type="dcterms:W3CDTF">2018-03-01T20:36:57Z</dcterms:created>
  <dcterms:modified xsi:type="dcterms:W3CDTF">2018-04-10T14:47:07Z</dcterms:modified>
</cp:coreProperties>
</file>